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270" r:id="rId12"/>
    <p:sldId id="271" r:id="rId13"/>
    <p:sldId id="272" r:id="rId14"/>
    <p:sldId id="273" r:id="rId15"/>
    <p:sldId id="264" r:id="rId16"/>
    <p:sldId id="265" r:id="rId17"/>
    <p:sldId id="266" r:id="rId18"/>
    <p:sldId id="267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6E0888-92DE-46B6-9144-36CBDCEB8A4E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F56D31-513C-4FBC-9C30-DC22411BA58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Животные вокруг нас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Окунь</a:t>
            </a:r>
            <a:endParaRPr lang="ru-RU" sz="8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148681"/>
            <a:ext cx="6096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Хвостом виляет, </a:t>
            </a:r>
          </a:p>
          <a:p>
            <a:pPr algn="ctr">
              <a:buNone/>
            </a:pPr>
            <a:r>
              <a:rPr lang="ru-RU" sz="4800" dirty="0" smtClean="0"/>
              <a:t>Зубастая, а не лает.</a:t>
            </a:r>
          </a:p>
          <a:p>
            <a:pPr algn="ctr">
              <a:buNone/>
            </a:pP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Щука</a:t>
            </a:r>
            <a:endParaRPr lang="ru-RU" sz="8000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771530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dirty="0" smtClean="0"/>
              <a:t>На дне где тихо и темно,</a:t>
            </a:r>
          </a:p>
          <a:p>
            <a:pPr algn="ctr">
              <a:buNone/>
            </a:pPr>
            <a:r>
              <a:rPr lang="ru-RU" sz="4800" dirty="0" smtClean="0"/>
              <a:t>Лежит  усатое бревно.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Сом</a:t>
            </a:r>
            <a:endParaRPr lang="ru-RU" sz="80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735811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Кто в лесу деревья лечит,</a:t>
            </a:r>
          </a:p>
          <a:p>
            <a:pPr algn="ctr">
              <a:buNone/>
            </a:pPr>
            <a:r>
              <a:rPr lang="ru-RU" sz="4800" dirty="0" smtClean="0"/>
              <a:t>Не жалея головы?</a:t>
            </a:r>
          </a:p>
          <a:p>
            <a:pPr algn="ctr">
              <a:buNone/>
            </a:pPr>
            <a:r>
              <a:rPr lang="ru-RU" sz="4800" dirty="0" smtClean="0"/>
              <a:t>Тяжела его работа</a:t>
            </a:r>
          </a:p>
          <a:p>
            <a:pPr algn="ctr">
              <a:buNone/>
            </a:pPr>
            <a:r>
              <a:rPr lang="ru-RU" sz="4800" dirty="0" smtClean="0"/>
              <a:t>Целый день долбить стволы.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Дятел</a:t>
            </a:r>
            <a:endParaRPr lang="ru-RU" sz="8000" dirty="0"/>
          </a:p>
        </p:txBody>
      </p:sp>
      <p:pic>
        <p:nvPicPr>
          <p:cNvPr id="5122" name="Picture 2" descr="C:\Documents and Settings\Тамара Юрьевна\Рабочий стол\т.ю\дятел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857364"/>
            <a:ext cx="4071966" cy="46366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Всю ночь летает – </a:t>
            </a:r>
          </a:p>
          <a:p>
            <a:pPr algn="ctr">
              <a:buNone/>
            </a:pPr>
            <a:r>
              <a:rPr lang="ru-RU" sz="4800" dirty="0" smtClean="0"/>
              <a:t>Мышей добывает,</a:t>
            </a:r>
          </a:p>
          <a:p>
            <a:pPr algn="ctr">
              <a:buNone/>
            </a:pPr>
            <a:r>
              <a:rPr lang="ru-RU" sz="4800" dirty="0" smtClean="0"/>
              <a:t>А станет светло – </a:t>
            </a:r>
          </a:p>
          <a:p>
            <a:pPr algn="ctr">
              <a:buNone/>
            </a:pPr>
            <a:r>
              <a:rPr lang="ru-RU" sz="4800" dirty="0" smtClean="0"/>
              <a:t>Летит спать в дупло.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Сова</a:t>
            </a:r>
            <a:endParaRPr lang="ru-RU" sz="80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85926"/>
            <a:ext cx="62151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Птица эта так трещит,</a:t>
            </a:r>
          </a:p>
          <a:p>
            <a:pPr algn="ctr">
              <a:buNone/>
            </a:pPr>
            <a:r>
              <a:rPr lang="ru-RU" sz="4800" dirty="0" smtClean="0"/>
              <a:t>Будто что – то говорит,</a:t>
            </a:r>
          </a:p>
          <a:p>
            <a:pPr algn="ctr">
              <a:buNone/>
            </a:pPr>
            <a:r>
              <a:rPr lang="ru-RU" sz="4800" dirty="0" smtClean="0"/>
              <a:t>На хвосте – сто новостей</a:t>
            </a:r>
          </a:p>
          <a:p>
            <a:pPr algn="ctr">
              <a:buNone/>
            </a:pPr>
            <a:r>
              <a:rPr lang="ru-RU" sz="4800" dirty="0" smtClean="0"/>
              <a:t>Про любых лесных зверей.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9600" dirty="0" smtClean="0"/>
              <a:t>Загадки</a:t>
            </a:r>
            <a:endParaRPr lang="ru-RU" sz="96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Сорока</a:t>
            </a:r>
            <a:endParaRPr lang="ru-RU" sz="80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707236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800" dirty="0" smtClean="0"/>
              <a:t>В дупле просторном обитает,</a:t>
            </a:r>
          </a:p>
          <a:p>
            <a:pPr algn="ctr">
              <a:buNone/>
            </a:pPr>
            <a:r>
              <a:rPr lang="ru-RU" sz="4800" dirty="0" smtClean="0"/>
              <a:t>Да орешки собирает,</a:t>
            </a:r>
          </a:p>
          <a:p>
            <a:pPr algn="ctr">
              <a:buNone/>
            </a:pPr>
            <a:r>
              <a:rPr lang="ru-RU" sz="4800" dirty="0" smtClean="0"/>
              <a:t>На зиму делает запас.</a:t>
            </a:r>
          </a:p>
          <a:p>
            <a:pPr algn="ctr">
              <a:buNone/>
            </a:pPr>
            <a:r>
              <a:rPr lang="ru-RU" sz="4800" dirty="0" smtClean="0"/>
              <a:t>Что за зверёк, спрошу я у вас?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Белка</a:t>
            </a:r>
            <a:endParaRPr lang="ru-RU" sz="8000" dirty="0"/>
          </a:p>
        </p:txBody>
      </p:sp>
      <p:pic>
        <p:nvPicPr>
          <p:cNvPr id="4" name="Содержимое 3" descr="http://www.fotozveri.ru/belka/201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32645" y="1935163"/>
            <a:ext cx="587871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400" dirty="0" smtClean="0"/>
              <a:t>Отворилась тихо дверь,</a:t>
            </a:r>
          </a:p>
          <a:p>
            <a:pPr algn="ctr">
              <a:buNone/>
            </a:pPr>
            <a:r>
              <a:rPr lang="ru-RU" sz="4400" dirty="0" smtClean="0"/>
              <a:t>И вошёл усатый зверь.</a:t>
            </a:r>
          </a:p>
          <a:p>
            <a:pPr algn="ctr">
              <a:buNone/>
            </a:pPr>
            <a:r>
              <a:rPr lang="ru-RU" sz="4400" dirty="0" smtClean="0"/>
              <a:t>Сел у печки, жмурясь сладко,</a:t>
            </a:r>
          </a:p>
          <a:p>
            <a:pPr algn="ctr">
              <a:buNone/>
            </a:pPr>
            <a:r>
              <a:rPr lang="ru-RU" sz="4400" dirty="0" smtClean="0"/>
              <a:t>И умылся серой лапкой.</a:t>
            </a:r>
          </a:p>
          <a:p>
            <a:pPr algn="ctr">
              <a:buNone/>
            </a:pPr>
            <a:r>
              <a:rPr lang="ru-RU" sz="4400" dirty="0" smtClean="0"/>
              <a:t>Берегись, мышиный род,</a:t>
            </a:r>
          </a:p>
          <a:p>
            <a:pPr algn="ctr">
              <a:buNone/>
            </a:pPr>
            <a:r>
              <a:rPr lang="ru-RU" sz="4400" dirty="0" smtClean="0"/>
              <a:t>На охоту вышел…….</a:t>
            </a:r>
            <a:endParaRPr lang="ru-RU" sz="44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Кот</a:t>
            </a:r>
            <a:endParaRPr lang="ru-RU" sz="8000" dirty="0"/>
          </a:p>
        </p:txBody>
      </p:sp>
      <p:pic>
        <p:nvPicPr>
          <p:cNvPr id="4" name="Содержимое 3" descr="http://www.fotozveri.ru/koshki/1204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85927"/>
            <a:ext cx="642941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В яме спит зимою длинной,</a:t>
            </a:r>
          </a:p>
          <a:p>
            <a:pPr algn="ctr">
              <a:buNone/>
            </a:pPr>
            <a:r>
              <a:rPr lang="ru-RU" sz="4800" dirty="0" smtClean="0"/>
              <a:t>Но чуть солнце станет греть,</a:t>
            </a:r>
          </a:p>
          <a:p>
            <a:pPr algn="ctr">
              <a:buNone/>
            </a:pPr>
            <a:r>
              <a:rPr lang="ru-RU" sz="4800" dirty="0" smtClean="0"/>
              <a:t>В путь за мёдом и малиной</a:t>
            </a:r>
          </a:p>
          <a:p>
            <a:pPr algn="ctr">
              <a:buNone/>
            </a:pPr>
            <a:r>
              <a:rPr lang="ru-RU" sz="4800" dirty="0" smtClean="0"/>
              <a:t>Отправляется…..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Медведь</a:t>
            </a:r>
            <a:endParaRPr lang="ru-RU" sz="8000" dirty="0"/>
          </a:p>
        </p:txBody>
      </p:sp>
      <p:pic>
        <p:nvPicPr>
          <p:cNvPr id="4" name="Содержимое 3" descr="http://www.fotozveri.ru/medved/1708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14489"/>
            <a:ext cx="7143799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В ярком платье – модница</a:t>
            </a:r>
          </a:p>
          <a:p>
            <a:pPr algn="ctr">
              <a:buNone/>
            </a:pPr>
            <a:r>
              <a:rPr lang="ru-RU" sz="4800" dirty="0" smtClean="0"/>
              <a:t>Погулять охотница.</a:t>
            </a:r>
          </a:p>
          <a:p>
            <a:pPr algn="ctr">
              <a:buNone/>
            </a:pPr>
            <a:r>
              <a:rPr lang="ru-RU" sz="4800" dirty="0" smtClean="0"/>
              <a:t>От цветка к цветку порхает,</a:t>
            </a:r>
          </a:p>
          <a:p>
            <a:pPr algn="ctr">
              <a:buNone/>
            </a:pPr>
            <a:r>
              <a:rPr lang="ru-RU" sz="4800" dirty="0" smtClean="0"/>
              <a:t>Утомится – отдыхает.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Бабочка</a:t>
            </a:r>
            <a:endParaRPr lang="ru-RU" sz="8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60217" y="1935163"/>
            <a:ext cx="642356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Прозрачнокрылый самолёт</a:t>
            </a:r>
          </a:p>
          <a:p>
            <a:pPr algn="ctr">
              <a:buNone/>
            </a:pPr>
            <a:r>
              <a:rPr lang="ru-RU" sz="4800" dirty="0" smtClean="0"/>
              <a:t>Свой совершает перелёт.</a:t>
            </a:r>
          </a:p>
          <a:p>
            <a:pPr algn="ctr">
              <a:buNone/>
            </a:pPr>
            <a:r>
              <a:rPr lang="ru-RU" sz="4800" dirty="0" smtClean="0"/>
              <a:t>С розовощёкой кашки</a:t>
            </a:r>
          </a:p>
          <a:p>
            <a:pPr algn="ctr">
              <a:buNone/>
            </a:pPr>
            <a:r>
              <a:rPr lang="ru-RU" sz="4800" dirty="0" smtClean="0"/>
              <a:t>На блюдечко ромашки</a:t>
            </a:r>
            <a:endParaRPr lang="ru-RU" sz="4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Стрекоза</a:t>
            </a:r>
            <a:endParaRPr lang="ru-RU" sz="80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64386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400" dirty="0" smtClean="0"/>
              <a:t>Надо мной она кружит,</a:t>
            </a:r>
          </a:p>
          <a:p>
            <a:pPr algn="ctr">
              <a:buNone/>
            </a:pPr>
            <a:r>
              <a:rPr lang="ru-RU" sz="4400" dirty="0" smtClean="0"/>
              <a:t>Надо мной она жужжит,</a:t>
            </a:r>
          </a:p>
          <a:p>
            <a:pPr algn="ctr">
              <a:buNone/>
            </a:pPr>
            <a:r>
              <a:rPr lang="ru-RU" sz="4400" dirty="0" smtClean="0"/>
              <a:t>Не даёт спокойно есть,</a:t>
            </a:r>
          </a:p>
          <a:p>
            <a:pPr algn="ctr">
              <a:buNone/>
            </a:pPr>
            <a:r>
              <a:rPr lang="ru-RU" sz="4400" dirty="0" smtClean="0"/>
              <a:t>Так и хочет на нос сесть.</a:t>
            </a:r>
          </a:p>
          <a:p>
            <a:pPr algn="ctr">
              <a:buNone/>
            </a:pPr>
            <a:r>
              <a:rPr lang="ru-RU" sz="4400" dirty="0" smtClean="0"/>
              <a:t>Ну и </a:t>
            </a:r>
            <a:r>
              <a:rPr lang="ru-RU" sz="4400" dirty="0" err="1" smtClean="0"/>
              <a:t>приставуха</a:t>
            </a:r>
            <a:endParaRPr lang="ru-RU" sz="4400" dirty="0" smtClean="0"/>
          </a:p>
          <a:p>
            <a:pPr algn="ctr">
              <a:buNone/>
            </a:pPr>
            <a:r>
              <a:rPr lang="ru-RU" sz="4400" dirty="0" smtClean="0"/>
              <a:t>Эта цокотуха!</a:t>
            </a:r>
            <a:endParaRPr lang="ru-RU" sz="44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Муха</a:t>
            </a:r>
            <a:endParaRPr lang="ru-RU" sz="80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8"/>
            <a:ext cx="7215238" cy="4629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dirty="0" smtClean="0"/>
              <a:t>Рыбак Корней </a:t>
            </a:r>
            <a:br>
              <a:rPr lang="ru-RU" sz="4800" dirty="0" smtClean="0"/>
            </a:br>
            <a:r>
              <a:rPr lang="ru-RU" sz="4800" dirty="0" smtClean="0"/>
              <a:t> Поймал трех...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</TotalTime>
  <Words>224</Words>
  <Application>Microsoft Office PowerPoint</Application>
  <PresentationFormat>Экран (4:3)</PresentationFormat>
  <Paragraphs>60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Животные вокруг нас</vt:lpstr>
      <vt:lpstr>Слайд 2</vt:lpstr>
      <vt:lpstr>Слайд 3</vt:lpstr>
      <vt:lpstr>Бабочка</vt:lpstr>
      <vt:lpstr>Слайд 5</vt:lpstr>
      <vt:lpstr>Стрекоза</vt:lpstr>
      <vt:lpstr>Слайд 7</vt:lpstr>
      <vt:lpstr>Муха</vt:lpstr>
      <vt:lpstr>Слайд 9</vt:lpstr>
      <vt:lpstr>Окунь</vt:lpstr>
      <vt:lpstr>Слайд 11</vt:lpstr>
      <vt:lpstr>Щука</vt:lpstr>
      <vt:lpstr>Слайд 13</vt:lpstr>
      <vt:lpstr>Сом</vt:lpstr>
      <vt:lpstr>Слайд 15</vt:lpstr>
      <vt:lpstr>Дятел</vt:lpstr>
      <vt:lpstr>Слайд 17</vt:lpstr>
      <vt:lpstr>Сова</vt:lpstr>
      <vt:lpstr>Слайд 19</vt:lpstr>
      <vt:lpstr>Сорока</vt:lpstr>
      <vt:lpstr>Слайд 21</vt:lpstr>
      <vt:lpstr>Белка</vt:lpstr>
      <vt:lpstr>Слайд 23</vt:lpstr>
      <vt:lpstr>Кот</vt:lpstr>
      <vt:lpstr>Слайд 25</vt:lpstr>
      <vt:lpstr>Медведь</vt:lpstr>
    </vt:vector>
  </TitlesOfParts>
  <Company>Турка 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</dc:title>
  <dc:creator>Тамара Юрьевна</dc:creator>
  <cp:lastModifiedBy>Тамара Юрьевна</cp:lastModifiedBy>
  <cp:revision>14</cp:revision>
  <dcterms:created xsi:type="dcterms:W3CDTF">2012-11-21T11:11:09Z</dcterms:created>
  <dcterms:modified xsi:type="dcterms:W3CDTF">2012-11-21T13:13:59Z</dcterms:modified>
</cp:coreProperties>
</file>